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8869680" y="-109728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85800" y="26517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COMPANY PROFILE · بروفايل الشركة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29718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بنكبّر البراندات</a:t>
            </a:r>
            <a:endParaRPr lang="en-US" sz="5200" dirty="0"/>
          </a:p>
        </p:txBody>
      </p:sp>
      <p:sp>
        <p:nvSpPr>
          <p:cNvPr id="10" name="Text 8"/>
          <p:cNvSpPr/>
          <p:nvPr/>
        </p:nvSpPr>
        <p:spPr>
          <a:xfrm>
            <a:off x="68580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وكالة إعلانية متكاملة · استراتيجية · إعلانات · محتوى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5800" y="6172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   ·   01000366625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1097280" y="320040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40080" y="2743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يلا نكبّر علامتك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640080" y="37490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جاهزين نتكلم عن أهدافك ونبدأ.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37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40080" y="5440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01000366625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WHO WE ARE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مين إحنا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173736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Wekala وكالة إعلانية بتساعد البراندات تكبر عن طريق استراتيجية واضحة، إعلانات فعّالة على Meta و Google و TikTok، ومحتوى بيبيع.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017520"/>
            <a:ext cx="11064240" cy="2377440"/>
          </a:xfrm>
          <a:prstGeom prst="roundRect">
            <a:avLst>
              <a:gd name="adj" fmla="val 4615"/>
            </a:avLst>
          </a:prstGeom>
          <a:solidFill>
            <a:srgbClr val="081B48"/>
          </a:solidFill>
          <a:ln w="12700">
            <a:solidFill>
              <a:srgbClr val="081B4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329184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رسالتنا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22960" y="3794760"/>
            <a:ext cx="10241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إننا نحوّل ميزانية عملائنا لنتائج حقيقية — Leads ومبيعات ونمو — بشفافية كاملة ونظام تشغيل واضح يضمن نفس الجودة مع كل عميل.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BY THE NUMBERS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أرقامنا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2103120"/>
            <a:ext cx="2651760" cy="2194560"/>
          </a:xfrm>
          <a:prstGeom prst="roundRect">
            <a:avLst>
              <a:gd name="adj" fmla="val 500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6888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+—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548640" y="3520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عميل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429000" y="2103120"/>
            <a:ext cx="2651760" cy="2194560"/>
          </a:xfrm>
          <a:prstGeom prst="roundRect">
            <a:avLst>
              <a:gd name="adj" fmla="val 500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29000" y="246888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+—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3429000" y="3520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حملة ناجحة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09360" y="2103120"/>
            <a:ext cx="2651760" cy="2194560"/>
          </a:xfrm>
          <a:prstGeom prst="roundRect">
            <a:avLst>
              <a:gd name="adj" fmla="val 500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246888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+—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6309360" y="3520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سنين خبرة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89720" y="2103120"/>
            <a:ext cx="2651760" cy="2194560"/>
          </a:xfrm>
          <a:prstGeom prst="roundRect">
            <a:avLst>
              <a:gd name="adj" fmla="val 500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89720" y="246888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9189720" y="35204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منصات أساسية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48463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استبدل الأرقام ببيانات الوكالة الحقيقية.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OUR SERVICES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خدماتنا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0" y="205740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03911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الميديا باينج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2960" y="249631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حملات Meta / Google / TikTok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178308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269480" y="205740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13" name="Text 11"/>
          <p:cNvSpPr/>
          <p:nvPr/>
        </p:nvSpPr>
        <p:spPr>
          <a:xfrm>
            <a:off x="4617720" y="203911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المحتوى والكوبي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17720" y="249631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كتابة إعلانية بتبيع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178308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064240" y="205740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203911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السوشيال ميديا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12480" y="249631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إدارة ونشر وتفاعل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493008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74720" y="3767328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37490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التصميم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960" y="42062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تصاميم احترافية بهويتك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343400" y="3493008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69480" y="3767328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25" name="Text 23"/>
          <p:cNvSpPr/>
          <p:nvPr/>
        </p:nvSpPr>
        <p:spPr>
          <a:xfrm>
            <a:off x="4617720" y="37490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المودريشن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617720" y="42062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رد سريع بيحوّل لـ Leads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138160" y="3493008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1064240" y="3767328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29" name="Text 27"/>
          <p:cNvSpPr/>
          <p:nvPr/>
        </p:nvSpPr>
        <p:spPr>
          <a:xfrm>
            <a:off x="8412480" y="37490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التقارير والتحليل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8412480" y="42062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نتائج واضحة ودورية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OUR APPROACH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منهجنا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2606040" cy="320040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24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نفهم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77240" y="352044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نشاطك وجمهورك ومنافسينك.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383280" y="1920240"/>
            <a:ext cx="2606040" cy="320040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70332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370332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61188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نخطط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611880" y="352044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استراتيجية وعرض وخطة حملة.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217920" y="1920240"/>
            <a:ext cx="2606040" cy="320040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3796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9" name="Text 17"/>
          <p:cNvSpPr/>
          <p:nvPr/>
        </p:nvSpPr>
        <p:spPr>
          <a:xfrm>
            <a:off x="653796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4652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ننفّذ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446520" y="352044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كونتنت وتصميم وحملات.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9052560" y="1920240"/>
            <a:ext cx="2606040" cy="320040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37260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24" name="Text 22"/>
          <p:cNvSpPr/>
          <p:nvPr/>
        </p:nvSpPr>
        <p:spPr>
          <a:xfrm>
            <a:off x="937260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928116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نحلّل ونحسّن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281160" y="352044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متابعة وتقارير وتحسين مستمر.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PLATFORMS WE MASTER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منصاتنا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3566160" cy="3291840"/>
          </a:xfrm>
          <a:prstGeom prst="roundRect">
            <a:avLst>
              <a:gd name="adj" fmla="val 333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40280"/>
            <a:ext cx="3017520" cy="777240"/>
          </a:xfrm>
          <a:prstGeom prst="roundRect">
            <a:avLst>
              <a:gd name="adj" fmla="val 11765"/>
            </a:avLst>
          </a:prstGeom>
          <a:solidFill>
            <a:srgbClr val="081B48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24028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Meta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240" y="32004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Facebook &amp; Instagram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74904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حملات Leads و Sales و Awareness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343400" y="1920240"/>
            <a:ext cx="3566160" cy="3291840"/>
          </a:xfrm>
          <a:prstGeom prst="roundRect">
            <a:avLst>
              <a:gd name="adj" fmla="val 333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17720" y="2240280"/>
            <a:ext cx="3017520" cy="777240"/>
          </a:xfrm>
          <a:prstGeom prst="roundRect">
            <a:avLst>
              <a:gd name="adj" fmla="val 11765"/>
            </a:avLst>
          </a:prstGeom>
          <a:solidFill>
            <a:srgbClr val="081B48"/>
          </a:solidFill>
          <a:ln/>
        </p:spPr>
      </p:sp>
      <p:sp>
        <p:nvSpPr>
          <p:cNvPr id="14" name="Text 12"/>
          <p:cNvSpPr/>
          <p:nvPr/>
        </p:nvSpPr>
        <p:spPr>
          <a:xfrm>
            <a:off x="4617720" y="224028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Google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572000" y="32004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Search &amp; Performance Max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617720" y="374904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التقاط نية الشراء وقت البحث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138160" y="1920240"/>
            <a:ext cx="3566160" cy="3291840"/>
          </a:xfrm>
          <a:prstGeom prst="roundRect">
            <a:avLst>
              <a:gd name="adj" fmla="val 333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12480" y="2240280"/>
            <a:ext cx="3017520" cy="777240"/>
          </a:xfrm>
          <a:prstGeom prst="roundRect">
            <a:avLst>
              <a:gd name="adj" fmla="val 11765"/>
            </a:avLst>
          </a:prstGeom>
          <a:solidFill>
            <a:srgbClr val="081B48"/>
          </a:solidFill>
          <a:ln/>
        </p:spPr>
      </p:sp>
      <p:sp>
        <p:nvSpPr>
          <p:cNvPr id="19" name="Text 17"/>
          <p:cNvSpPr/>
          <p:nvPr/>
        </p:nvSpPr>
        <p:spPr>
          <a:xfrm>
            <a:off x="8412480" y="224028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TikTok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366760" y="32004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TikTok Ads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412480" y="374904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محتوى native ووصول واسع للجمهور الأصغر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SELECTED RESULTS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نتائج مختارة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3566160" cy="3383280"/>
          </a:xfrm>
          <a:prstGeom prst="roundRect">
            <a:avLst>
              <a:gd name="adj" fmla="val 324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1488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العميل / القطاع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278892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التحدي المختصر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" y="3977640"/>
            <a:ext cx="3017520" cy="960120"/>
          </a:xfrm>
          <a:prstGeom prst="roundRect">
            <a:avLst>
              <a:gd name="adj" fmla="val 9524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397764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النتيجة (رقم واضح)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343400" y="1828800"/>
            <a:ext cx="3566160" cy="3383280"/>
          </a:xfrm>
          <a:prstGeom prst="roundRect">
            <a:avLst>
              <a:gd name="adj" fmla="val 324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17720" y="21488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العميل / القطاع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17720" y="278892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التحدي المختصر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617720" y="3977640"/>
            <a:ext cx="3017520" cy="960120"/>
          </a:xfrm>
          <a:prstGeom prst="roundRect">
            <a:avLst>
              <a:gd name="adj" fmla="val 9524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397764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النتيجة (رقم واضح)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138160" y="1828800"/>
            <a:ext cx="3566160" cy="3383280"/>
          </a:xfrm>
          <a:prstGeom prst="roundRect">
            <a:avLst>
              <a:gd name="adj" fmla="val 324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0" y="21488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العميل / القطاع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12480" y="278892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التحدي المختصر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412480" y="3977640"/>
            <a:ext cx="3017520" cy="960120"/>
          </a:xfrm>
          <a:prstGeom prst="roundRect">
            <a:avLst>
              <a:gd name="adj" fmla="val 9524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58200" y="397764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النتيجة (رقم واضح)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48640" y="5349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استبدل بدراسات حالة حقيقية بأرقام نتائج.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OUR CLIENTS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عملاؤنا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19202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37560" y="192024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0" y="19202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26480" y="192024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63640" y="19202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915400" y="192024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192024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61188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36118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337560" y="361188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74720" y="36118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26480" y="361188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36118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915400" y="3611880"/>
            <a:ext cx="2606040" cy="1463040"/>
          </a:xfrm>
          <a:prstGeom prst="roundRect">
            <a:avLst>
              <a:gd name="adj" fmla="val 7500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052560" y="36118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شعار العميل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5212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استبدل بشعارات عملائك.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WHY WEKALA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ليه Wekala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03520" y="205740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0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207568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نتائج مش شكل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60604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نركّز على الـ Leads والمبيعات.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309360" y="178308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064240" y="205740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11064240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83680" y="207568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شفافية كاملة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83680" y="260604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تقارير واضحة بكل التفاصيل.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7947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303520" y="40690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9" name="Text 17"/>
          <p:cNvSpPr/>
          <p:nvPr/>
        </p:nvSpPr>
        <p:spPr>
          <a:xfrm>
            <a:off x="5303520" y="4069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22960" y="40873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فريق متخصص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" y="46177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كل جزء بيعمله مختص.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309360" y="37947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064240" y="40690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24" name="Text 22"/>
          <p:cNvSpPr/>
          <p:nvPr/>
        </p:nvSpPr>
        <p:spPr>
          <a:xfrm>
            <a:off x="11064240" y="4069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583680" y="40873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نظام تشغيل واضح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583680" y="46177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جودة ثابتة مع كل عميل.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Wekala — Company Profile</dc:title>
  <dc:subject>PptxGenJS Presentation</dc:subject>
  <dc:creator>Wekala Advertising Agency</dc:creator>
  <cp:lastModifiedBy>Wekala Advertising Agency</cp:lastModifiedBy>
  <cp:revision>1</cp:revision>
  <dcterms:created xsi:type="dcterms:W3CDTF">2026-08-21T15:01:05Z</dcterms:created>
  <dcterms:modified xsi:type="dcterms:W3CDTF">2026-08-21T15:01:05Z</dcterms:modified>
</cp:coreProperties>
</file>