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8869680" y="-109728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85800" y="2468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PROPOSAL · عرض تقديمي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78892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عرض خدمات تسويقية</a:t>
            </a:r>
            <a:endParaRPr lang="en-US" sz="5000" dirty="0"/>
          </a:p>
        </p:txBody>
      </p:sp>
      <p:sp>
        <p:nvSpPr>
          <p:cNvPr id="10" name="Shape 8"/>
          <p:cNvSpPr/>
          <p:nvPr/>
        </p:nvSpPr>
        <p:spPr>
          <a:xfrm>
            <a:off x="685800" y="4114800"/>
            <a:ext cx="4937760" cy="640080"/>
          </a:xfrm>
          <a:prstGeom prst="roundRect">
            <a:avLst>
              <a:gd name="adj" fmla="val 17143"/>
            </a:avLst>
          </a:prstGeom>
          <a:solidFill>
            <a:srgbClr val="FFFFFF">
              <a:alpha val="8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مُقدَّم إلى: اسم العميل }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806440" y="4114800"/>
            <a:ext cx="4937760" cy="640080"/>
          </a:xfrm>
          <a:prstGeom prst="roundRect">
            <a:avLst>
              <a:gd name="adj" fmla="val 17143"/>
            </a:avLst>
          </a:prstGeom>
          <a:solidFill>
            <a:srgbClr val="FFFFFF">
              <a:alpha val="8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8932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التاريخ }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85800" y="6126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WHO WE ARE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مين إحنا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1645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Wekala وكالة إعلانية متكاملة بتساعد البراندات تكبر عن طريق استراتيجية واضحة، إعلانات فعّالة، ومحتوى بيبيع — على Meta و Google و TikTok.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2651760" cy="1554480"/>
          </a:xfrm>
          <a:prstGeom prst="roundRect">
            <a:avLst>
              <a:gd name="adj" fmla="val 7059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01752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37490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سنين خبرة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29000" y="2834640"/>
            <a:ext cx="2651760" cy="1554480"/>
          </a:xfrm>
          <a:prstGeom prst="roundRect">
            <a:avLst>
              <a:gd name="adj" fmla="val 7059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29000" y="301752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3429000" y="37490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عميل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09360" y="2834640"/>
            <a:ext cx="2651760" cy="1554480"/>
          </a:xfrm>
          <a:prstGeom prst="roundRect">
            <a:avLst>
              <a:gd name="adj" fmla="val 7059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301752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+—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309360" y="37490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حملة ناجحة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89720" y="2834640"/>
            <a:ext cx="2651760" cy="1554480"/>
          </a:xfrm>
          <a:prstGeom prst="roundRect">
            <a:avLst>
              <a:gd name="adj" fmla="val 7059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89720" y="301752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9189720" y="37490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منصات أساسية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47548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استبدل الأرقام ببيانات الوكالة الحقيقية.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THE CHALLENGE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فهمنا لاحتياجك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11064240" cy="4297680"/>
          </a:xfrm>
          <a:prstGeom prst="roundRect">
            <a:avLst>
              <a:gd name="adj" fmla="val 255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الوضع الحالي والهدف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2377440"/>
            <a:ext cx="102412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هنا فهمنا لنشاط العميل ووضعه الحالي.</a:t>
            </a:r>
            <a:endParaRPr lang="en-US" sz="150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التحدي / المشكلة اللي بيواجهها.</a:t>
            </a:r>
            <a:endParaRPr lang="en-US" sz="150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الهدف اللي عايز يوصله (Leads / مبيعات / وعي).</a:t>
            </a:r>
            <a:endParaRPr lang="en-US" sz="1500" dirty="0"/>
          </a:p>
          <a:p>
            <a:pPr algn="r" marL="342900" indent="-342900">
              <a:buSzPct val="100000"/>
              <a:buChar char="•"/>
            </a:pPr>
            <a:r>
              <a:rPr lang="en-US" sz="15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ليه ده مهم دلوقتي.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OUR APPROACH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منهجنا في الشغل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24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نفهم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" y="3520440"/>
            <a:ext cx="2148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بنبدأ بفهم نشاطك وجمهورك ومنافسينك.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383280" y="192024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70332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370332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61188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نخطط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611880" y="3520440"/>
            <a:ext cx="2148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استراتيجية وعرض قوي وخطة حملة بأرقام.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217920" y="192024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3796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9" name="Text 17"/>
          <p:cNvSpPr/>
          <p:nvPr/>
        </p:nvSpPr>
        <p:spPr>
          <a:xfrm>
            <a:off x="653796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ننفّذ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46520" y="3520440"/>
            <a:ext cx="2148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كونتنت وتصميم وحملات إعلانية محترفة.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052560" y="1920240"/>
            <a:ext cx="2606040" cy="329184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372600" y="2286000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4" name="Text 22"/>
          <p:cNvSpPr/>
          <p:nvPr/>
        </p:nvSpPr>
        <p:spPr>
          <a:xfrm>
            <a:off x="937260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281160" y="301752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نحلّل ونحسّن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281160" y="3520440"/>
            <a:ext cx="2148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متابعة يومية وتقارير وتحسين مستمر.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PROPOSED SERVICES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الخدمات المقترحة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74720" y="201168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99339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الميديا باينج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" y="245059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إدارة حملات Meta / Google / TikTok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173736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269480" y="201168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13" name="Text 11"/>
          <p:cNvSpPr/>
          <p:nvPr/>
        </p:nvSpPr>
        <p:spPr>
          <a:xfrm>
            <a:off x="4617720" y="199339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المحتوى والكوبي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17720" y="245059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كتابة إعلانية بتبيع بنبرة علامتك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173736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064240" y="201168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199339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السوشيال ميديا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12480" y="245059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إدارة ونشر وتفاعل منتظم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47472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474720" y="374904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373075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التصميم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تصاميم احترافية بهويتك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343400" y="347472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69480" y="374904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5" name="Text 23"/>
          <p:cNvSpPr/>
          <p:nvPr/>
        </p:nvSpPr>
        <p:spPr>
          <a:xfrm>
            <a:off x="4617720" y="373075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المودريشن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61772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رد سريع بيحوّل التفاعل لـ Leads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38160" y="3474720"/>
            <a:ext cx="3566160" cy="1508760"/>
          </a:xfrm>
          <a:prstGeom prst="roundRect">
            <a:avLst>
              <a:gd name="adj" fmla="val 727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1064240" y="3749040"/>
            <a:ext cx="320040" cy="320040"/>
          </a:xfrm>
          <a:prstGeom prst="roundRect">
            <a:avLst>
              <a:gd name="adj" fmla="val 22857"/>
            </a:avLst>
          </a:prstGeom>
          <a:solidFill>
            <a:srgbClr val="214BFF"/>
          </a:solidFill>
          <a:ln/>
        </p:spPr>
      </p:sp>
      <p:sp>
        <p:nvSpPr>
          <p:cNvPr id="29" name="Text 27"/>
          <p:cNvSpPr/>
          <p:nvPr/>
        </p:nvSpPr>
        <p:spPr>
          <a:xfrm>
            <a:off x="8412480" y="3730752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التقارير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8412480" y="418795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تقارير أداء واضحة ودورية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48640" y="53949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علّم على الخدمات المطلوبة للعميل ده أو عدّلها.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PACKAGES &amp; PRICING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الباقات والأسعار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3566160" cy="4434840"/>
          </a:xfrm>
          <a:prstGeom prst="roundRect">
            <a:avLst>
              <a:gd name="adj" fmla="val 3077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19202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أساسية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31520" y="246888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السعر }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31520" y="29718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 / شهر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3429000"/>
            <a:ext cx="3017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إدارة منصة واحدة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8 بوستات شهرياً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إدارة إعلانات أساسية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تقرير شهري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600200"/>
            <a:ext cx="3566160" cy="4434840"/>
          </a:xfrm>
          <a:prstGeom prst="roundRect">
            <a:avLst>
              <a:gd name="adj" fmla="val 3077"/>
            </a:avLst>
          </a:prstGeom>
          <a:solidFill>
            <a:srgbClr val="081B48"/>
          </a:solidFill>
          <a:ln w="12700">
            <a:solidFill>
              <a:srgbClr val="081B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49240" y="1435608"/>
            <a:ext cx="1554480" cy="384048"/>
          </a:xfrm>
          <a:prstGeom prst="roundRect">
            <a:avLst>
              <a:gd name="adj" fmla="val 2381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5349240" y="14356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الأكثر طلباً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526280" y="19202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نمو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26280" y="246888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السعر }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526280" y="29718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DF1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 / شهر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63440" y="3429000"/>
            <a:ext cx="3017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إدارة منصتين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16 بوست شهرياً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حملات + تحسين مستمر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تقرير نصف شهري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مودريشن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138160" y="1600200"/>
            <a:ext cx="3566160" cy="4434840"/>
          </a:xfrm>
          <a:prstGeom prst="roundRect">
            <a:avLst>
              <a:gd name="adj" fmla="val 3077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21040" y="19202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احترافية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321040" y="246888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السعر }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321040" y="29718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 / شهر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458200" y="3429000"/>
            <a:ext cx="3017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كل المنصات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محتوى غير محدود*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استراتيجية كاملة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تقارير أسبوعية</a:t>
            </a:r>
            <a:endParaRPr lang="en-US" sz="1250" dirty="0"/>
          </a:p>
          <a:p>
            <a:pPr algn="r" indent="0" marL="0">
              <a:spcAft>
                <a:spcPts val="900"/>
              </a:spcAft>
              <a:buNone/>
            </a:pPr>
            <a:r>
              <a:rPr lang="en-US" sz="12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  مدير حساب مخصص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48640" y="6172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استبدل الأسعار وعدّل مزايا كل باقة حسب عرضك.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TIMELINE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الجدول الزمني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2606040" cy="3017520"/>
          </a:xfrm>
          <a:prstGeom prst="roundRect">
            <a:avLst>
              <a:gd name="adj" fmla="val 4211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286000"/>
            <a:ext cx="1371600" cy="457200"/>
          </a:xfrm>
          <a:prstGeom prst="roundRect">
            <a:avLst>
              <a:gd name="adj" fmla="val 20000"/>
            </a:avLst>
          </a:prstGeom>
          <a:solidFill>
            <a:srgbClr val="081B48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8600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أسبوع 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77240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الإعداد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77240" y="347472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استلام الوصول والـ Brief والتجهيز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83280" y="2011680"/>
            <a:ext cx="2606040" cy="3017520"/>
          </a:xfrm>
          <a:prstGeom prst="roundRect">
            <a:avLst>
              <a:gd name="adj" fmla="val 4211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11880" y="2286000"/>
            <a:ext cx="1371600" cy="457200"/>
          </a:xfrm>
          <a:prstGeom prst="roundRect">
            <a:avLst>
              <a:gd name="adj" fmla="val 20000"/>
            </a:avLst>
          </a:prstGeom>
          <a:solidFill>
            <a:srgbClr val="081B48"/>
          </a:solidFill>
          <a:ln/>
        </p:spPr>
      </p:sp>
      <p:sp>
        <p:nvSpPr>
          <p:cNvPr id="14" name="Text 12"/>
          <p:cNvSpPr/>
          <p:nvPr/>
        </p:nvSpPr>
        <p:spPr>
          <a:xfrm>
            <a:off x="3611880" y="228600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أسبوع 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11880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الاستراتيجية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611880" y="347472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الخطة والعرض وخطة الحملة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17920" y="2011680"/>
            <a:ext cx="2606040" cy="3017520"/>
          </a:xfrm>
          <a:prstGeom prst="roundRect">
            <a:avLst>
              <a:gd name="adj" fmla="val 4211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46520" y="2286000"/>
            <a:ext cx="1371600" cy="457200"/>
          </a:xfrm>
          <a:prstGeom prst="roundRect">
            <a:avLst>
              <a:gd name="adj" fmla="val 20000"/>
            </a:avLst>
          </a:prstGeom>
          <a:solidFill>
            <a:srgbClr val="081B48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228600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أسبوع 3–4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46520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الإطلاق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46520" y="347472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الكونتنت والتصميم وإطلاق الحملات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52560" y="2011680"/>
            <a:ext cx="2606040" cy="3017520"/>
          </a:xfrm>
          <a:prstGeom prst="roundRect">
            <a:avLst>
              <a:gd name="adj" fmla="val 4211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81160" y="2286000"/>
            <a:ext cx="1371600" cy="457200"/>
          </a:xfrm>
          <a:prstGeom prst="roundRect">
            <a:avLst>
              <a:gd name="adj" fmla="val 20000"/>
            </a:avLst>
          </a:prstGeom>
          <a:solidFill>
            <a:srgbClr val="081B48"/>
          </a:solidFill>
          <a:ln/>
        </p:spPr>
      </p:sp>
      <p:sp>
        <p:nvSpPr>
          <p:cNvPr id="24" name="Text 22"/>
          <p:cNvSpPr/>
          <p:nvPr/>
        </p:nvSpPr>
        <p:spPr>
          <a:xfrm>
            <a:off x="9281160" y="228600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مستمر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281160" y="2971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التحسين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281160" y="347472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متابعة يومية وتقارير دورية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WHY WEKALA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ليه Wekala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03520" y="20116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20299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نتائج مش مجرد بوستات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51460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بنركّز على الـ Leads والمبيعات، مش الأرقام الشكلية.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9360" y="17373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064240" y="201168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11064240" y="2011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83680" y="20299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شفافية كاملة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83680" y="251460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تقارير واضحة تعرف منها فلوسك راحت فين وجابت إيه.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74904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303520" y="40233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9" name="Text 17"/>
          <p:cNvSpPr/>
          <p:nvPr/>
        </p:nvSpPr>
        <p:spPr>
          <a:xfrm>
            <a:off x="5303520" y="4023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22960" y="404164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فريق متخصص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452628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ميديا باينج، كونتنت، تصميم، ومودريشن — كلهم تحت سقف واحد.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309360" y="374904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064240" y="402336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4" name="Text 22"/>
          <p:cNvSpPr/>
          <p:nvPr/>
        </p:nvSpPr>
        <p:spPr>
          <a:xfrm>
            <a:off x="11064240" y="4023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583680" y="404164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نظام تشغيل واضح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83680" y="452628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إجراءات وجودة ثابتة مع كل عميل، مش شغل عشوائي.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097280" y="320040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40080" y="24688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الخطوة الجاية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640080" y="347472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spcAft>
                <a:spcPts val="900"/>
              </a:spcAft>
              <a:buSzPct val="100000"/>
              <a:buChar char="•"/>
            </a:pPr>
            <a:r>
              <a:rPr lang="en-US" sz="15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وافق على الباقة المناسبة وابدأ خلال أيام.</a:t>
            </a:r>
            <a:endParaRPr lang="en-US" sz="1500" dirty="0"/>
          </a:p>
          <a:p>
            <a:pPr algn="l" marL="342900" indent="-342900">
              <a:buSzPct val="100000"/>
              <a:buChar char="•"/>
            </a:pPr>
            <a:r>
              <a:rPr lang="en-US" sz="15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نجهّز العقد والوصول ونبدأ الإعداد فوراً.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48463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جاهزين نبدأ معاك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5943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Wekala — Proposal Template</dc:title>
  <dc:subject>PptxGenJS Presentation</dc:subject>
  <dc:creator>Wekala Advertising Agency</dc:creator>
  <cp:lastModifiedBy>Wekala Advertising Agency</cp:lastModifiedBy>
  <cp:revision>1</cp:revision>
  <dcterms:created xsi:type="dcterms:W3CDTF">2026-08-21T03:04:28Z</dcterms:created>
  <dcterms:modified xsi:type="dcterms:W3CDTF">2026-08-21T03:04:28Z</dcterms:modified>
</cp:coreProperties>
</file>