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B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8869680" y="-1097280"/>
            <a:ext cx="4572000" cy="4572000"/>
          </a:xfrm>
          <a:prstGeom prst="roundRect">
            <a:avLst>
              <a:gd name="adj" fmla="val 8000"/>
            </a:avLst>
          </a:prstGeom>
          <a:solidFill>
            <a:srgbClr val="214BFF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4" name="Shape 2"/>
          <p:cNvSpPr/>
          <p:nvPr/>
        </p:nvSpPr>
        <p:spPr>
          <a:xfrm>
            <a:off x="612648" y="612648"/>
            <a:ext cx="128016" cy="128016"/>
          </a:xfrm>
          <a:prstGeom prst="roundRect">
            <a:avLst>
              <a:gd name="adj" fmla="val 28571"/>
            </a:avLst>
          </a:prstGeom>
          <a:solidFill>
            <a:srgbClr val="FF2D2D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88720" y="62179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wekala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197864" y="89611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spc="3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ADVERTISING AGENCY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85800" y="2560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spc="3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WELCOME · أهلاً بيك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288036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أهلاً بيك في Wekala</a:t>
            </a:r>
            <a:endParaRPr lang="en-US" sz="5000" dirty="0"/>
          </a:p>
        </p:txBody>
      </p:sp>
      <p:sp>
        <p:nvSpPr>
          <p:cNvPr id="10" name="Shape 8"/>
          <p:cNvSpPr/>
          <p:nvPr/>
        </p:nvSpPr>
        <p:spPr>
          <a:xfrm>
            <a:off x="685800" y="4206240"/>
            <a:ext cx="5486400" cy="640080"/>
          </a:xfrm>
          <a:prstGeom prst="roundRect">
            <a:avLst>
              <a:gd name="adj" fmla="val 17143"/>
            </a:avLst>
          </a:prstGeom>
          <a:solidFill>
            <a:srgbClr val="FFFFFF">
              <a:alpha val="8000"/>
            </a:srgbClr>
          </a:solidFill>
          <a:ln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68680" y="420624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{ اسم العميل }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85800" y="51206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CFE0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مبسوطين إن حضرتك بقيت جزء من عملاء Wekala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85800" y="6172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wekalaaa.com   ·   01000366625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GLAD TO HAVE YOU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مبسوطين بانضمامك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48640" y="169164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من دلوقتي إحنا فريق واحد. هدفنا إن علامتك تكبر بنتائج حقيقية — مش مجرد إعلانات. الدليل ده هيوضّحلك إزاي هنشتغل مع بعض خطوة بخطوة.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8640" y="2926080"/>
            <a:ext cx="3566160" cy="2103120"/>
          </a:xfrm>
          <a:prstGeom prst="roundRect">
            <a:avLst>
              <a:gd name="adj" fmla="val 5217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429000" y="3200400"/>
            <a:ext cx="411480" cy="411480"/>
          </a:xfrm>
          <a:prstGeom prst="roundRect">
            <a:avLst>
              <a:gd name="adj" fmla="val 22222"/>
            </a:avLst>
          </a:prstGeom>
          <a:solidFill>
            <a:srgbClr val="214BFF"/>
          </a:solidFill>
          <a:ln/>
        </p:spPr>
      </p:sp>
      <p:sp>
        <p:nvSpPr>
          <p:cNvPr id="10" name="Text 8"/>
          <p:cNvSpPr/>
          <p:nvPr/>
        </p:nvSpPr>
        <p:spPr>
          <a:xfrm>
            <a:off x="3429000" y="32004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نتائج واضحة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" y="384048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بنركّز على الـ Leads والمبيعات وبنقيس كل حاجة.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343400" y="2926080"/>
            <a:ext cx="3566160" cy="2103120"/>
          </a:xfrm>
          <a:prstGeom prst="roundRect">
            <a:avLst>
              <a:gd name="adj" fmla="val 5217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223760" y="3200400"/>
            <a:ext cx="411480" cy="411480"/>
          </a:xfrm>
          <a:prstGeom prst="roundRect">
            <a:avLst>
              <a:gd name="adj" fmla="val 22222"/>
            </a:avLst>
          </a:prstGeom>
          <a:solidFill>
            <a:srgbClr val="214BFF"/>
          </a:solidFill>
          <a:ln/>
        </p:spPr>
      </p:sp>
      <p:sp>
        <p:nvSpPr>
          <p:cNvPr id="15" name="Text 13"/>
          <p:cNvSpPr/>
          <p:nvPr/>
        </p:nvSpPr>
        <p:spPr>
          <a:xfrm>
            <a:off x="7223760" y="32004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617720" y="32461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شفافية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617720" y="384048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تقارير دورية تعرف منها فلوسك راحت فين وجابت إيه.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8138160" y="2926080"/>
            <a:ext cx="3566160" cy="2103120"/>
          </a:xfrm>
          <a:prstGeom prst="roundRect">
            <a:avLst>
              <a:gd name="adj" fmla="val 5217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018520" y="3200400"/>
            <a:ext cx="411480" cy="411480"/>
          </a:xfrm>
          <a:prstGeom prst="roundRect">
            <a:avLst>
              <a:gd name="adj" fmla="val 22222"/>
            </a:avLst>
          </a:prstGeom>
          <a:solidFill>
            <a:srgbClr val="214BFF"/>
          </a:solidFill>
          <a:ln/>
        </p:spPr>
      </p:sp>
      <p:sp>
        <p:nvSpPr>
          <p:cNvPr id="20" name="Text 18"/>
          <p:cNvSpPr/>
          <p:nvPr/>
        </p:nvSpPr>
        <p:spPr>
          <a:xfrm>
            <a:off x="11018520" y="32004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412480" y="32461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فريق متخصص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412480" y="384048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ناس مختصة في كل جزء من شغلك تحت سقف واحد.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WHAT HAPPENS NEXT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الخطوات الجاية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828800"/>
            <a:ext cx="2084832" cy="3931920"/>
          </a:xfrm>
          <a:prstGeom prst="roundRect">
            <a:avLst>
              <a:gd name="adj" fmla="val 526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339596" y="2148840"/>
            <a:ext cx="502920" cy="50292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9" name="Text 7"/>
          <p:cNvSpPr/>
          <p:nvPr/>
        </p:nvSpPr>
        <p:spPr>
          <a:xfrm>
            <a:off x="1339596" y="2148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1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2834640"/>
            <a:ext cx="18105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اجتماع الانطلاق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731520" y="3657600"/>
            <a:ext cx="171907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نتعرّف على نشاطك وأهدافك ونتفق على الخطة.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2816352" y="1828800"/>
            <a:ext cx="2084832" cy="3931920"/>
          </a:xfrm>
          <a:prstGeom prst="roundRect">
            <a:avLst>
              <a:gd name="adj" fmla="val 5263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607308" y="2148840"/>
            <a:ext cx="502920" cy="50292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14" name="Text 12"/>
          <p:cNvSpPr/>
          <p:nvPr/>
        </p:nvSpPr>
        <p:spPr>
          <a:xfrm>
            <a:off x="3607308" y="2148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2953512" y="2834640"/>
            <a:ext cx="18105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تجهيز الحسابات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999232" y="3657600"/>
            <a:ext cx="171907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نظبط الوصول للمنصات والـ Tracking.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084064" y="1828800"/>
            <a:ext cx="2084832" cy="3931920"/>
          </a:xfrm>
          <a:prstGeom prst="roundRect">
            <a:avLst>
              <a:gd name="adj" fmla="val 526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875020" y="2148840"/>
            <a:ext cx="502920" cy="50292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19" name="Text 17"/>
          <p:cNvSpPr/>
          <p:nvPr/>
        </p:nvSpPr>
        <p:spPr>
          <a:xfrm>
            <a:off x="5875020" y="2148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3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5221224" y="2834640"/>
            <a:ext cx="18105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الاستراتيجية والخطة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266944" y="3657600"/>
            <a:ext cx="171907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نبني الاستراتيجية وخطة الحملة والمحتوى.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7351776" y="1828800"/>
            <a:ext cx="2084832" cy="3931920"/>
          </a:xfrm>
          <a:prstGeom prst="roundRect">
            <a:avLst>
              <a:gd name="adj" fmla="val 5263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142732" y="2148840"/>
            <a:ext cx="502920" cy="50292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24" name="Text 22"/>
          <p:cNvSpPr/>
          <p:nvPr/>
        </p:nvSpPr>
        <p:spPr>
          <a:xfrm>
            <a:off x="8142732" y="2148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4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7488936" y="2834640"/>
            <a:ext cx="18105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الإطلاق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7534656" y="3657600"/>
            <a:ext cx="171907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نطلق الحملات ونبدأ الشغل الفعلي.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9619488" y="1828800"/>
            <a:ext cx="2084832" cy="3931920"/>
          </a:xfrm>
          <a:prstGeom prst="roundRect">
            <a:avLst>
              <a:gd name="adj" fmla="val 526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410444" y="2148840"/>
            <a:ext cx="502920" cy="502920"/>
          </a:xfrm>
          <a:prstGeom prst="roundRect">
            <a:avLst>
              <a:gd name="adj" fmla="val 20000"/>
            </a:avLst>
          </a:prstGeom>
          <a:solidFill>
            <a:srgbClr val="214BFF"/>
          </a:solidFill>
          <a:ln/>
        </p:spPr>
      </p:sp>
      <p:sp>
        <p:nvSpPr>
          <p:cNvPr id="29" name="Text 27"/>
          <p:cNvSpPr/>
          <p:nvPr/>
        </p:nvSpPr>
        <p:spPr>
          <a:xfrm>
            <a:off x="10410444" y="2148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5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9756648" y="2834640"/>
            <a:ext cx="18105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المتابعة والتقارير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9802368" y="3657600"/>
            <a:ext cx="171907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متابعة يومية وتقارير دورية بالنتائج.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HOW WE WORK TOGETHER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إزاي هنشتغل مع بعض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783080"/>
            <a:ext cx="5486400" cy="1737360"/>
          </a:xfrm>
          <a:prstGeom prst="roundRect">
            <a:avLst>
              <a:gd name="adj" fmla="val 6316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349240" y="2057400"/>
            <a:ext cx="411480" cy="411480"/>
          </a:xfrm>
          <a:prstGeom prst="roundRect">
            <a:avLst>
              <a:gd name="adj" fmla="val 22222"/>
            </a:avLst>
          </a:prstGeom>
          <a:solidFill>
            <a:srgbClr val="081B48"/>
          </a:solidFill>
          <a:ln/>
        </p:spPr>
      </p:sp>
      <p:sp>
        <p:nvSpPr>
          <p:cNvPr id="9" name="Text 7"/>
          <p:cNvSpPr/>
          <p:nvPr/>
        </p:nvSpPr>
        <p:spPr>
          <a:xfrm>
            <a:off x="5349240" y="20574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22960" y="207568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التواصل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56032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قناة رسمية واحدة (واتساب/جروب)، ورد خلال ساعات العمل.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309360" y="1783080"/>
            <a:ext cx="5486400" cy="1737360"/>
          </a:xfrm>
          <a:prstGeom prst="roundRect">
            <a:avLst>
              <a:gd name="adj" fmla="val 6316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109960" y="2057400"/>
            <a:ext cx="411480" cy="411480"/>
          </a:xfrm>
          <a:prstGeom prst="roundRect">
            <a:avLst>
              <a:gd name="adj" fmla="val 22222"/>
            </a:avLst>
          </a:prstGeom>
          <a:solidFill>
            <a:srgbClr val="081B48"/>
          </a:solidFill>
          <a:ln/>
        </p:spPr>
      </p:sp>
      <p:sp>
        <p:nvSpPr>
          <p:cNvPr id="14" name="Text 12"/>
          <p:cNvSpPr/>
          <p:nvPr/>
        </p:nvSpPr>
        <p:spPr>
          <a:xfrm>
            <a:off x="11109960" y="20574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583680" y="207568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الموافقات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583680" y="256032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بنبعتلك الكونتنت والتصميم للموافقة قبل النشر.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48640" y="3794760"/>
            <a:ext cx="5486400" cy="1737360"/>
          </a:xfrm>
          <a:prstGeom prst="roundRect">
            <a:avLst>
              <a:gd name="adj" fmla="val 6316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349240" y="4069080"/>
            <a:ext cx="411480" cy="411480"/>
          </a:xfrm>
          <a:prstGeom prst="roundRect">
            <a:avLst>
              <a:gd name="adj" fmla="val 22222"/>
            </a:avLst>
          </a:prstGeom>
          <a:solidFill>
            <a:srgbClr val="081B48"/>
          </a:solidFill>
          <a:ln/>
        </p:spPr>
      </p:sp>
      <p:sp>
        <p:nvSpPr>
          <p:cNvPr id="19" name="Text 17"/>
          <p:cNvSpPr/>
          <p:nvPr/>
        </p:nvSpPr>
        <p:spPr>
          <a:xfrm>
            <a:off x="5349240" y="40690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22960" y="408736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التقارير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2960" y="457200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تقرير دوري بالنتائج والتوصيات في ميعاد ثابت.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309360" y="3794760"/>
            <a:ext cx="5486400" cy="1737360"/>
          </a:xfrm>
          <a:prstGeom prst="roundRect">
            <a:avLst>
              <a:gd name="adj" fmla="val 6316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09960" y="4069080"/>
            <a:ext cx="411480" cy="411480"/>
          </a:xfrm>
          <a:prstGeom prst="roundRect">
            <a:avLst>
              <a:gd name="adj" fmla="val 22222"/>
            </a:avLst>
          </a:prstGeom>
          <a:solidFill>
            <a:srgbClr val="081B48"/>
          </a:solidFill>
          <a:ln/>
        </p:spPr>
      </p:sp>
      <p:sp>
        <p:nvSpPr>
          <p:cNvPr id="24" name="Text 22"/>
          <p:cNvSpPr/>
          <p:nvPr/>
        </p:nvSpPr>
        <p:spPr>
          <a:xfrm>
            <a:off x="11109960" y="40690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583680" y="408736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نقطة تواصل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583680" y="457200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مدير حساب مخصص هو نقطة تواصلك الأساسية.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WHAT WE NEED FROM YOU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اللي محتاجينه منك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48640" y="16459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عشان نبدأ بأسرع وقت، محتاجين منك الحاجات دي: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48640" y="2148840"/>
            <a:ext cx="11064240" cy="640080"/>
          </a:xfrm>
          <a:prstGeom prst="roundRect">
            <a:avLst>
              <a:gd name="adj" fmla="val 1714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72800" y="2286000"/>
            <a:ext cx="365760" cy="365760"/>
          </a:xfrm>
          <a:prstGeom prst="roundRect">
            <a:avLst>
              <a:gd name="adj" fmla="val 22500"/>
            </a:avLst>
          </a:prstGeom>
          <a:solidFill>
            <a:srgbClr val="214BFF"/>
          </a:solidFill>
          <a:ln/>
        </p:spPr>
      </p:sp>
      <p:sp>
        <p:nvSpPr>
          <p:cNvPr id="10" name="Text 8"/>
          <p:cNvSpPr/>
          <p:nvPr/>
        </p:nvSpPr>
        <p:spPr>
          <a:xfrm>
            <a:off x="10972800" y="2286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22960" y="2148840"/>
            <a:ext cx="9966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صلاحية الوصول لصفحاتك وحساباتك الإعلانية (Meta / Google / TikTok)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2926080"/>
            <a:ext cx="11064240" cy="640080"/>
          </a:xfrm>
          <a:prstGeom prst="roundRect">
            <a:avLst>
              <a:gd name="adj" fmla="val 17143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3063240"/>
            <a:ext cx="365760" cy="365760"/>
          </a:xfrm>
          <a:prstGeom prst="roundRect">
            <a:avLst>
              <a:gd name="adj" fmla="val 22500"/>
            </a:avLst>
          </a:prstGeom>
          <a:solidFill>
            <a:srgbClr val="214BFF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0" y="30632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2960" y="2926080"/>
            <a:ext cx="9966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أصول العلامة: اللوجو، الألوان، الخطوط، صور المنتجات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48640" y="3703320"/>
            <a:ext cx="11064240" cy="640080"/>
          </a:xfrm>
          <a:prstGeom prst="roundRect">
            <a:avLst>
              <a:gd name="adj" fmla="val 1714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0972800" y="3840480"/>
            <a:ext cx="365760" cy="365760"/>
          </a:xfrm>
          <a:prstGeom prst="roundRect">
            <a:avLst>
              <a:gd name="adj" fmla="val 22500"/>
            </a:avLst>
          </a:prstGeom>
          <a:solidFill>
            <a:srgbClr val="214BFF"/>
          </a:solidFill>
          <a:ln/>
        </p:spPr>
      </p:sp>
      <p:sp>
        <p:nvSpPr>
          <p:cNvPr id="18" name="Text 16"/>
          <p:cNvSpPr/>
          <p:nvPr/>
        </p:nvSpPr>
        <p:spPr>
          <a:xfrm>
            <a:off x="10972800" y="38404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22960" y="3703320"/>
            <a:ext cx="9966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معلومات عن نشاطك: المنتجات، الأسعار، العروض الحالية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4480560"/>
            <a:ext cx="11064240" cy="640080"/>
          </a:xfrm>
          <a:prstGeom prst="roundRect">
            <a:avLst>
              <a:gd name="adj" fmla="val 17143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972800" y="4617720"/>
            <a:ext cx="365760" cy="365760"/>
          </a:xfrm>
          <a:prstGeom prst="roundRect">
            <a:avLst>
              <a:gd name="adj" fmla="val 22500"/>
            </a:avLst>
          </a:prstGeom>
          <a:solidFill>
            <a:srgbClr val="214BFF"/>
          </a:solidFill>
          <a:ln/>
        </p:spPr>
      </p:sp>
      <p:sp>
        <p:nvSpPr>
          <p:cNvPr id="22" name="Text 20"/>
          <p:cNvSpPr/>
          <p:nvPr/>
        </p:nvSpPr>
        <p:spPr>
          <a:xfrm>
            <a:off x="10972800" y="46177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2960" y="4480560"/>
            <a:ext cx="9966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نقطة تواصل واحدة من ناحيتك (اسم + رقم)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548640" y="5257800"/>
            <a:ext cx="11064240" cy="640080"/>
          </a:xfrm>
          <a:prstGeom prst="roundRect">
            <a:avLst>
              <a:gd name="adj" fmla="val 17143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972800" y="5394960"/>
            <a:ext cx="365760" cy="365760"/>
          </a:xfrm>
          <a:prstGeom prst="roundRect">
            <a:avLst>
              <a:gd name="adj" fmla="val 22500"/>
            </a:avLst>
          </a:prstGeom>
          <a:solidFill>
            <a:srgbClr val="214BFF"/>
          </a:solidFill>
          <a:ln/>
        </p:spPr>
      </p:sp>
      <p:sp>
        <p:nvSpPr>
          <p:cNvPr id="26" name="Text 24"/>
          <p:cNvSpPr/>
          <p:nvPr/>
        </p:nvSpPr>
        <p:spPr>
          <a:xfrm>
            <a:off x="10972800" y="53949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✓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22960" y="5257800"/>
            <a:ext cx="9966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تحديد ميزانية الإعلانات الشهرية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YOUR TEAM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فريقك في Wekala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828800"/>
            <a:ext cx="2697480" cy="3108960"/>
          </a:xfrm>
          <a:prstGeom prst="roundRect">
            <a:avLst>
              <a:gd name="adj" fmla="val 4068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440180" y="2194560"/>
            <a:ext cx="914400" cy="914400"/>
          </a:xfrm>
          <a:prstGeom prst="oval">
            <a:avLst/>
          </a:prstGeom>
          <a:solidFill>
            <a:srgbClr val="EDF1FF"/>
          </a:solidFill>
          <a:ln w="12700">
            <a:solidFill>
              <a:srgbClr val="214B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440180" y="219456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14B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{ }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" y="329184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مدير الحساب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731520" y="379476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نقطة تواصلك ومتابعة كل شيء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429000" y="1828800"/>
            <a:ext cx="2697480" cy="3108960"/>
          </a:xfrm>
          <a:prstGeom prst="roundRect">
            <a:avLst>
              <a:gd name="adj" fmla="val 4068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320540" y="2194560"/>
            <a:ext cx="914400" cy="914400"/>
          </a:xfrm>
          <a:prstGeom prst="oval">
            <a:avLst/>
          </a:prstGeom>
          <a:solidFill>
            <a:srgbClr val="EDF1FF"/>
          </a:solidFill>
          <a:ln w="12700">
            <a:solidFill>
              <a:srgbClr val="214B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20540" y="219456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14B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{ }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3566160" y="329184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الميديا باير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611880" y="379476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إدارة وتحسين حملاتك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309360" y="1828800"/>
            <a:ext cx="2697480" cy="3108960"/>
          </a:xfrm>
          <a:prstGeom prst="roundRect">
            <a:avLst>
              <a:gd name="adj" fmla="val 4068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200900" y="2194560"/>
            <a:ext cx="914400" cy="914400"/>
          </a:xfrm>
          <a:prstGeom prst="oval">
            <a:avLst/>
          </a:prstGeom>
          <a:solidFill>
            <a:srgbClr val="EDF1FF"/>
          </a:solidFill>
          <a:ln w="12700">
            <a:solidFill>
              <a:srgbClr val="214B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200900" y="219456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14B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{ }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6446520" y="329184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المحتوى والتصميم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492240" y="379476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الكوبي والتصاميم بهويتك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9189720" y="1828800"/>
            <a:ext cx="2697480" cy="3108960"/>
          </a:xfrm>
          <a:prstGeom prst="roundRect">
            <a:avLst>
              <a:gd name="adj" fmla="val 4068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081260" y="2194560"/>
            <a:ext cx="914400" cy="914400"/>
          </a:xfrm>
          <a:prstGeom prst="oval">
            <a:avLst/>
          </a:prstGeom>
          <a:solidFill>
            <a:srgbClr val="EDF1FF"/>
          </a:solidFill>
          <a:ln w="12700">
            <a:solidFill>
              <a:srgbClr val="214BF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081260" y="219456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14B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{ }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9326880" y="329184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المودريشن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9372600" y="379476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الرد على عملائك وتحويلهم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48640" y="52120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* أضف أسماء وصور أعضاء الفريق المسؤولين عن الحساب.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YOUR CADENCE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مواعيد ثابتة معاك</a:t>
            </a:r>
            <a:endParaRPr lang="en-US" sz="30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828800"/>
          <a:ext cx="11064240" cy="914400"/>
        </p:xfrm>
        <a:graphic>
          <a:graphicData uri="http://schemas.openxmlformats.org/drawingml/2006/table">
            <a:tbl>
              <a:tblPr/>
              <a:tblGrid>
                <a:gridCol w="3657600"/>
                <a:gridCol w="3749040"/>
                <a:gridCol w="365760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الموعد</a:t>
                      </a:r>
                      <a:endParaRPr lang="en-US" sz="14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B4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التكرار</a:t>
                      </a:r>
                      <a:endParaRPr lang="en-US" sz="14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B4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الغرض</a:t>
                      </a:r>
                      <a:endParaRPr lang="en-US" sz="14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B48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تقرير الأداء</a:t>
                      </a:r>
                      <a:endParaRPr lang="en-US" sz="14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شهري</a:t>
                      </a:r>
                      <a:endParaRPr lang="en-US" sz="14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عرض النتائج والتوصيات</a:t>
                      </a:r>
                      <a:endParaRPr lang="en-US" sz="14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مكالمة متابعة</a:t>
                      </a:r>
                      <a:endParaRPr lang="en-US" sz="14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أسبوعي/نصف شهري</a:t>
                      </a:r>
                      <a:endParaRPr lang="en-US" sz="14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مراجعة سريعة للأداء</a:t>
                      </a:r>
                      <a:endParaRPr lang="en-US" sz="14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مراجعة الكونتنت</a:t>
                      </a:r>
                      <a:endParaRPr lang="en-US" sz="14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شهري</a:t>
                      </a:r>
                      <a:endParaRPr lang="en-US" sz="14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اعتماد محتوى الشهر الجاي</a:t>
                      </a:r>
                      <a:endParaRPr lang="en-US" sz="14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548640" y="457200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* عدّل المواعيد حسب الاتفاق مع العميل.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1B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-1097280" y="3200400"/>
            <a:ext cx="4572000" cy="4572000"/>
          </a:xfrm>
          <a:prstGeom prst="roundRect">
            <a:avLst>
              <a:gd name="adj" fmla="val 8000"/>
            </a:avLst>
          </a:prstGeom>
          <a:solidFill>
            <a:srgbClr val="214BFF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4" name="Shape 2"/>
          <p:cNvSpPr/>
          <p:nvPr/>
        </p:nvSpPr>
        <p:spPr>
          <a:xfrm>
            <a:off x="612648" y="612648"/>
            <a:ext cx="128016" cy="128016"/>
          </a:xfrm>
          <a:prstGeom prst="roundRect">
            <a:avLst>
              <a:gd name="adj" fmla="val 28571"/>
            </a:avLst>
          </a:prstGeom>
          <a:solidFill>
            <a:srgbClr val="FF2D2D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88720" y="62179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wekala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197864" y="89611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spc="3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ADVERTISING AGENCY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40080" y="27432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مستعدين نبدأ معاك</a:t>
            </a:r>
            <a:endParaRPr lang="en-US" sz="4200" dirty="0"/>
          </a:p>
        </p:txBody>
      </p:sp>
      <p:sp>
        <p:nvSpPr>
          <p:cNvPr id="9" name="Text 7"/>
          <p:cNvSpPr/>
          <p:nvPr/>
        </p:nvSpPr>
        <p:spPr>
          <a:xfrm>
            <a:off x="640080" y="374904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CFE0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أهلاً بيك في Wekala — يلا نكبّر علامتك مع بعض.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5943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wekalaaa.com   ·   01000366625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Wekala — Welcome Pack</dc:title>
  <dc:subject>PptxGenJS Presentation</dc:subject>
  <dc:creator>Wekala Advertising Agency</dc:creator>
  <cp:lastModifiedBy>Wekala Advertising Agency</cp:lastModifiedBy>
  <cp:revision>1</cp:revision>
  <dcterms:created xsi:type="dcterms:W3CDTF">2026-08-21T03:33:47Z</dcterms:created>
  <dcterms:modified xsi:type="dcterms:W3CDTF">2026-08-21T03:33:47Z</dcterms:modified>
</cp:coreProperties>
</file>